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42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79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4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032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705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13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83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09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6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854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3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121D-0071-4E06-B49F-280363F15E45}" type="datetimeFigureOut">
              <a:rPr lang="sl-SI" smtClean="0"/>
              <a:t>15.3.2020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3C03-3FBC-4D25-AA65-212E3B59C5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394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585" y="0"/>
            <a:ext cx="6860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31" y="0"/>
            <a:ext cx="1022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72" y="0"/>
            <a:ext cx="1016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7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32" y="0"/>
            <a:ext cx="679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12" y="0"/>
            <a:ext cx="6729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093" y="0"/>
            <a:ext cx="672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132" y="0"/>
            <a:ext cx="6945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99" y="0"/>
            <a:ext cx="664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1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259" y="0"/>
            <a:ext cx="697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72" y="0"/>
            <a:ext cx="1016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784" y="0"/>
            <a:ext cx="6552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4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735" y="0"/>
            <a:ext cx="687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300" y="0"/>
            <a:ext cx="672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0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Širokozaslonsko</PresentationFormat>
  <Paragraphs>0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ANDREJA LUŽNIK</dc:creator>
  <cp:lastModifiedBy>Petra Cifer Šola</cp:lastModifiedBy>
  <cp:revision>3</cp:revision>
  <dcterms:created xsi:type="dcterms:W3CDTF">2020-03-14T18:08:05Z</dcterms:created>
  <dcterms:modified xsi:type="dcterms:W3CDTF">2020-03-15T13:02:39Z</dcterms:modified>
</cp:coreProperties>
</file>